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2870D-205A-4DBD-85B2-0B65B8AB2C24}" v="1" dt="2024-03-03T17:59:30.1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BBB443B3-FBC0-41C7-8714-0B22015C1B83}"/>
    <pc:docChg chg="undo custSel addSld modSld">
      <pc:chgData name="Christie Shaji" userId="5d1578076b518fb4" providerId="LiveId" clId="{BBB443B3-FBC0-41C7-8714-0B22015C1B83}" dt="2024-01-23T03:48:18.482" v="56" actId="20577"/>
      <pc:docMkLst>
        <pc:docMk/>
      </pc:docMkLst>
      <pc:sldChg chg="addSp delSp modSp new mod">
        <pc:chgData name="Christie Shaji" userId="5d1578076b518fb4" providerId="LiveId" clId="{BBB443B3-FBC0-41C7-8714-0B22015C1B83}" dt="2024-01-23T03:46:15.206" v="30" actId="20577"/>
        <pc:sldMkLst>
          <pc:docMk/>
          <pc:sldMk cId="2385517201" sldId="256"/>
        </pc:sldMkLst>
        <pc:spChg chg="mod">
          <ac:chgData name="Christie Shaji" userId="5d1578076b518fb4" providerId="LiveId" clId="{BBB443B3-FBC0-41C7-8714-0B22015C1B83}" dt="2024-01-23T03:46:15.206" v="30" actId="20577"/>
          <ac:spMkLst>
            <pc:docMk/>
            <pc:sldMk cId="2385517201" sldId="256"/>
            <ac:spMk id="2" creationId="{E3EF92D3-19EE-5588-8BAC-C20B141E3D09}"/>
          </ac:spMkLst>
        </pc:spChg>
        <pc:spChg chg="del">
          <ac:chgData name="Christie Shaji" userId="5d1578076b518fb4" providerId="LiveId" clId="{BBB443B3-FBC0-41C7-8714-0B22015C1B83}" dt="2024-01-23T03:44:20.578" v="1" actId="478"/>
          <ac:spMkLst>
            <pc:docMk/>
            <pc:sldMk cId="2385517201" sldId="256"/>
            <ac:spMk id="3" creationId="{71D0B25B-6FDD-E7AB-8E4D-D76734C0C7E3}"/>
          </ac:spMkLst>
        </pc:spChg>
        <pc:spChg chg="add mod">
          <ac:chgData name="Christie Shaji" userId="5d1578076b518fb4" providerId="LiveId" clId="{BBB443B3-FBC0-41C7-8714-0B22015C1B83}" dt="2024-01-23T03:45:12.004" v="17" actId="6549"/>
          <ac:spMkLst>
            <pc:docMk/>
            <pc:sldMk cId="2385517201" sldId="256"/>
            <ac:spMk id="4" creationId="{74D8795A-8DE1-52B8-1D61-E6BA315E3E8A}"/>
          </ac:spMkLst>
        </pc:spChg>
      </pc:sldChg>
      <pc:sldChg chg="modSp add mod">
        <pc:chgData name="Christie Shaji" userId="5d1578076b518fb4" providerId="LiveId" clId="{BBB443B3-FBC0-41C7-8714-0B22015C1B83}" dt="2024-01-23T03:48:18.482" v="56" actId="20577"/>
        <pc:sldMkLst>
          <pc:docMk/>
          <pc:sldMk cId="1567730739" sldId="257"/>
        </pc:sldMkLst>
        <pc:spChg chg="mod">
          <ac:chgData name="Christie Shaji" userId="5d1578076b518fb4" providerId="LiveId" clId="{BBB443B3-FBC0-41C7-8714-0B22015C1B83}" dt="2024-01-23T03:46:47.120" v="35" actId="113"/>
          <ac:spMkLst>
            <pc:docMk/>
            <pc:sldMk cId="1567730739" sldId="257"/>
            <ac:spMk id="2" creationId="{E3EF92D3-19EE-5588-8BAC-C20B141E3D09}"/>
          </ac:spMkLst>
        </pc:spChg>
        <pc:spChg chg="mod">
          <ac:chgData name="Christie Shaji" userId="5d1578076b518fb4" providerId="LiveId" clId="{BBB443B3-FBC0-41C7-8714-0B22015C1B83}" dt="2024-01-23T03:48:18.482" v="56" actId="20577"/>
          <ac:spMkLst>
            <pc:docMk/>
            <pc:sldMk cId="1567730739" sldId="257"/>
            <ac:spMk id="4" creationId="{74D8795A-8DE1-52B8-1D61-E6BA315E3E8A}"/>
          </ac:spMkLst>
        </pc:spChg>
      </pc:sldChg>
      <pc:sldChg chg="modSp add mod">
        <pc:chgData name="Christie Shaji" userId="5d1578076b518fb4" providerId="LiveId" clId="{BBB443B3-FBC0-41C7-8714-0B22015C1B83}" dt="2024-01-23T03:48:05.090" v="52" actId="20577"/>
        <pc:sldMkLst>
          <pc:docMk/>
          <pc:sldMk cId="2857815936" sldId="258"/>
        </pc:sldMkLst>
        <pc:spChg chg="mod">
          <ac:chgData name="Christie Shaji" userId="5d1578076b518fb4" providerId="LiveId" clId="{BBB443B3-FBC0-41C7-8714-0B22015C1B83}" dt="2024-01-23T03:48:05.090" v="52" actId="20577"/>
          <ac:spMkLst>
            <pc:docMk/>
            <pc:sldMk cId="2857815936" sldId="258"/>
            <ac:spMk id="2" creationId="{E3EF92D3-19EE-5588-8BAC-C20B141E3D09}"/>
          </ac:spMkLst>
        </pc:spChg>
        <pc:spChg chg="mod">
          <ac:chgData name="Christie Shaji" userId="5d1578076b518fb4" providerId="LiveId" clId="{BBB443B3-FBC0-41C7-8714-0B22015C1B83}" dt="2024-01-23T03:45:46.600" v="24"/>
          <ac:spMkLst>
            <pc:docMk/>
            <pc:sldMk cId="2857815936" sldId="258"/>
            <ac:spMk id="4" creationId="{74D8795A-8DE1-52B8-1D61-E6BA315E3E8A}"/>
          </ac:spMkLst>
        </pc:spChg>
      </pc:sldChg>
      <pc:sldChg chg="modSp add mod">
        <pc:chgData name="Christie Shaji" userId="5d1578076b518fb4" providerId="LiveId" clId="{BBB443B3-FBC0-41C7-8714-0B22015C1B83}" dt="2024-01-23T03:47:45.193" v="50" actId="20577"/>
        <pc:sldMkLst>
          <pc:docMk/>
          <pc:sldMk cId="3222226845" sldId="259"/>
        </pc:sldMkLst>
        <pc:spChg chg="mod">
          <ac:chgData name="Christie Shaji" userId="5d1578076b518fb4" providerId="LiveId" clId="{BBB443B3-FBC0-41C7-8714-0B22015C1B83}" dt="2024-01-23T03:47:35.506" v="46" actId="20577"/>
          <ac:spMkLst>
            <pc:docMk/>
            <pc:sldMk cId="3222226845" sldId="259"/>
            <ac:spMk id="2" creationId="{E3EF92D3-19EE-5588-8BAC-C20B141E3D09}"/>
          </ac:spMkLst>
        </pc:spChg>
        <pc:spChg chg="mod">
          <ac:chgData name="Christie Shaji" userId="5d1578076b518fb4" providerId="LiveId" clId="{BBB443B3-FBC0-41C7-8714-0B22015C1B83}" dt="2024-01-23T03:47:45.193" v="50" actId="20577"/>
          <ac:spMkLst>
            <pc:docMk/>
            <pc:sldMk cId="3222226845" sldId="259"/>
            <ac:spMk id="4" creationId="{74D8795A-8DE1-52B8-1D61-E6BA315E3E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97AA6-26F1-10ED-AA5A-9C694C51D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094CD-03AA-9088-713A-B9D3F2D3A9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C5ADF-868D-29DB-3F5E-BD11B59E2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F8644-9027-BEBB-B255-410B77BE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3AAEB4-CB74-FAB2-0A90-DE3532C5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909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58D1-A94B-47A4-E463-31E43501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336A6-074D-2B11-77E3-E8681B4EF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0841A-51F9-B2A7-B623-A5D6DB0B2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3764C-D6FB-646E-EB42-1503C27B1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998FD-E599-9467-F255-01354D23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4801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3586B3-276E-BB78-B53A-BD7DBAA8E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0AEC1-AD4B-077C-DA06-4668341F7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60E7D-67DC-5039-72FF-63527532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3C32B-0347-6EA3-3A18-6D6E883E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A2B27-0D49-A9FC-6408-C2EBB607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171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7C2B-4727-F16E-C270-923AE161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ACEA2-610F-27E4-B05A-E143B22D8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933CE-2D74-0CE7-66C6-ADF1B0F80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EAF9D-198F-ADDE-0580-331D6600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167D4-4DFC-980C-9D8D-E4D6FE49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3792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B3F4B-45E7-7574-38C9-8E8DB55B8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5A205-BD98-1A14-42CF-9D2F98D9F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21E0B-A897-A0FB-6AC2-6711D2D41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0F860-10F9-6170-9791-91669A5B1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6C7EB-FD42-EF24-B025-BFEE02C9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993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A8AC8-1FC4-FC82-4891-F2C5C6D7B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90181-2F55-C0F0-A81B-6CA8B053E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B53A96-5396-585A-0640-5B96D5D1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87743-75A5-F14F-E71E-DC66A08C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2975B-1AF1-9358-C9A3-44F3BD4E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AD9AE-C7EC-7265-ECE4-0215E99D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7040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C1B5-C462-3AFE-03E6-63BC9BEE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561091-DCBB-6766-5F9B-6F1B4D55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907EB-B65E-37EC-0C2F-F9F8FF9C7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9FC11C-C7A8-61BB-D603-7A5019640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5A5E-A65C-A049-002B-1B73C394B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30DF5-B964-5133-8F27-E54CBE9E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60E027-EBA1-9BA2-8B2E-883E9FD9B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DD4767-A7BE-95B1-0AE4-2A49A736E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9642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6CD90-6CAD-FE9D-8424-E4CCC970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55D85-ED1B-F04B-BE2E-CC843350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595E10-22FB-EC80-6A8C-9A42389D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A552B-391F-CFA9-5F05-A79C57D22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8584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DB9400-3EE9-0644-7533-61D8F3A9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68FE3F-BFE8-7037-3C58-9BA9BEBF9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31547-7120-5B6B-D7DA-563054F6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479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323C8-BC92-C659-01E4-1FA13EB52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A4E7D-828B-0709-A248-E10D69893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E51E7-ECCA-9808-1BAB-EAADDB402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802ED-73BD-5629-1AE9-B2A1FE37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7BE0AA-5ADA-2AB3-4D80-9A59B2C5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234B2-7362-BCCE-6D3B-49AD8E08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2154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35E85-024E-C07B-7F29-22E233F2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C2B242-B796-E3E3-08E6-6C1D46882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3F51E-7EEF-C194-6ACB-37767979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F530A-64FA-CA46-5E77-643AE3096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30F93-D9CC-A567-F787-0D7EC15A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FE503A-D32C-F061-DB03-6FEB4C9C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535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22A463-A263-4989-3CC4-21EAD1B32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C1BFD-F0F0-C22D-2932-2D2272E12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EDBFD-D454-33BB-C106-76C08F2C1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5330-1A1E-4E03-AD68-119B1D8A533B}" type="datetimeFigureOut">
              <a:rPr lang="en-AE" smtClean="0"/>
              <a:t>23/04/2025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069C1-9465-CD5E-8C92-63AE60B7B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A698C-A7A9-2BB9-3DC0-79C994425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60BF-FF46-4FAF-89DC-FA155D73297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654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tabLst>
                <a:tab pos="23558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യഹോവ ദൈവമാം വിശുദ്ധ ജാതി നാം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അവനവകാശമാം ജനം നാം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പരദേശികള്‍ നാം ഭാഗ്യശാലികള്‍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ഇതുപോലൊരു ജാതിയുണ്ടോ!</a:t>
            </a:r>
            <a:endParaRPr lang="en-AE" sz="3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Yehova</a:t>
            </a:r>
            <a:r>
              <a:rPr lang="en-US" sz="4000" i="1" dirty="0"/>
              <a:t> </a:t>
            </a:r>
            <a:r>
              <a:rPr lang="en-US" sz="4000" i="1" dirty="0" err="1"/>
              <a:t>daivamaam</a:t>
            </a:r>
            <a:r>
              <a:rPr lang="en-US" sz="4000" i="1" dirty="0"/>
              <a:t> </a:t>
            </a:r>
            <a:r>
              <a:rPr lang="en-US" sz="4000" i="1" dirty="0" err="1"/>
              <a:t>vishudha</a:t>
            </a:r>
            <a:r>
              <a:rPr lang="en-US" sz="4000" i="1" dirty="0"/>
              <a:t> </a:t>
            </a:r>
            <a:r>
              <a:rPr lang="en-US" sz="4000" i="1" dirty="0" err="1"/>
              <a:t>jaathi</a:t>
            </a:r>
            <a:r>
              <a:rPr lang="en-US" sz="4000" i="1" dirty="0"/>
              <a:t> naam</a:t>
            </a:r>
          </a:p>
          <a:p>
            <a:r>
              <a:rPr lang="en-US" sz="4000" i="1" dirty="0"/>
              <a:t>Avan-</a:t>
            </a:r>
            <a:r>
              <a:rPr lang="en-US" sz="4000" i="1" dirty="0" err="1"/>
              <a:t>avakaashamaam</a:t>
            </a:r>
            <a:r>
              <a:rPr lang="en-US" sz="4000" i="1" dirty="0"/>
              <a:t> </a:t>
            </a:r>
            <a:r>
              <a:rPr lang="en-US" sz="4000" i="1" dirty="0" err="1"/>
              <a:t>janam</a:t>
            </a:r>
            <a:r>
              <a:rPr lang="en-US" sz="4000" i="1" dirty="0"/>
              <a:t> naam</a:t>
            </a:r>
          </a:p>
          <a:p>
            <a:r>
              <a:rPr lang="en-US" sz="4000" i="1" dirty="0" err="1"/>
              <a:t>Paradeshikal</a:t>
            </a:r>
            <a:r>
              <a:rPr lang="en-US" sz="4000" i="1" dirty="0"/>
              <a:t> naam </a:t>
            </a:r>
            <a:r>
              <a:rPr lang="en-US" sz="4000" i="1" dirty="0" err="1"/>
              <a:t>bhaagyashaalikal</a:t>
            </a:r>
            <a:endParaRPr lang="en-US" sz="4000" i="1" dirty="0"/>
          </a:p>
          <a:p>
            <a:r>
              <a:rPr lang="en-US" sz="4000" i="1" dirty="0" err="1"/>
              <a:t>Ithupoloru</a:t>
            </a:r>
            <a:r>
              <a:rPr lang="en-US" sz="4000" i="1" dirty="0"/>
              <a:t> </a:t>
            </a:r>
            <a:r>
              <a:rPr lang="en-US" sz="4000" i="1" dirty="0" err="1"/>
              <a:t>jaathiyundo</a:t>
            </a:r>
            <a:r>
              <a:rPr lang="en-US" sz="4000" i="1" dirty="0"/>
              <a:t>!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38551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ആപത്തില്‍ നമ്മുടെ ദിവ്യസങ്കേതവും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ബലവും ദൈവം ഒരുവനത്രേ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ആകയാല്‍ പാരിടം ആകെയിളകിലും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നാമിനി ഭയപ്പെടുകയില്ല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യഹോവ ദൈവമാം വിശുദ്ധ ജാതി നാം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അവനവകാശമാം ജനം നാം</a:t>
            </a:r>
            <a:endParaRPr lang="en-AE" sz="3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Aapathil</a:t>
            </a:r>
            <a:r>
              <a:rPr lang="en-US" sz="4000" dirty="0"/>
              <a:t> </a:t>
            </a:r>
            <a:r>
              <a:rPr lang="en-US" sz="4000" dirty="0" err="1"/>
              <a:t>nammude</a:t>
            </a:r>
            <a:r>
              <a:rPr lang="en-US" sz="4000" dirty="0"/>
              <a:t> </a:t>
            </a:r>
            <a:r>
              <a:rPr lang="en-US" sz="4000" dirty="0" err="1"/>
              <a:t>divya-sankethavum</a:t>
            </a:r>
            <a:endParaRPr lang="en-US" sz="4000" dirty="0"/>
          </a:p>
          <a:p>
            <a:pPr algn="l"/>
            <a:r>
              <a:rPr lang="en-US" sz="4000" dirty="0" err="1"/>
              <a:t>Balavum</a:t>
            </a:r>
            <a:r>
              <a:rPr lang="en-US" sz="4000" dirty="0"/>
              <a:t> </a:t>
            </a:r>
            <a:r>
              <a:rPr lang="en-US" sz="4000" dirty="0" err="1"/>
              <a:t>daivam</a:t>
            </a:r>
            <a:r>
              <a:rPr lang="en-US" sz="4000" dirty="0"/>
              <a:t> </a:t>
            </a:r>
            <a:r>
              <a:rPr lang="en-US" sz="4000" dirty="0" err="1"/>
              <a:t>oruvan</a:t>
            </a:r>
            <a:r>
              <a:rPr lang="en-US" sz="4000" dirty="0"/>
              <a:t> </a:t>
            </a:r>
            <a:r>
              <a:rPr lang="en-US" sz="4000" dirty="0" err="1"/>
              <a:t>athre</a:t>
            </a:r>
            <a:endParaRPr lang="en-US" sz="4000" dirty="0"/>
          </a:p>
          <a:p>
            <a:pPr algn="l"/>
            <a:r>
              <a:rPr lang="en-US" sz="4000" dirty="0" err="1"/>
              <a:t>Aakayaal</a:t>
            </a:r>
            <a:r>
              <a:rPr lang="en-US" sz="4000" dirty="0"/>
              <a:t> </a:t>
            </a:r>
            <a:r>
              <a:rPr lang="en-US" sz="4000" dirty="0" err="1"/>
              <a:t>paaridam</a:t>
            </a:r>
            <a:r>
              <a:rPr lang="en-US" sz="4000" dirty="0"/>
              <a:t> </a:t>
            </a:r>
            <a:r>
              <a:rPr lang="en-US" sz="4000" dirty="0" err="1"/>
              <a:t>aakeyilakilum</a:t>
            </a:r>
            <a:endParaRPr lang="en-US" sz="4000" dirty="0"/>
          </a:p>
          <a:p>
            <a:pPr algn="l"/>
            <a:r>
              <a:rPr lang="en-US" sz="4000" dirty="0" err="1"/>
              <a:t>Naamini</a:t>
            </a:r>
            <a:r>
              <a:rPr lang="en-US" sz="4000" dirty="0"/>
              <a:t> </a:t>
            </a:r>
            <a:r>
              <a:rPr lang="en-US" sz="4000" dirty="0" err="1"/>
              <a:t>bhaya-ppedukayilla</a:t>
            </a:r>
            <a:r>
              <a:rPr lang="en-US" sz="4000" dirty="0"/>
              <a:t>-</a:t>
            </a:r>
          </a:p>
          <a:p>
            <a:pPr algn="l"/>
            <a:r>
              <a:rPr lang="en-US" sz="2400" dirty="0"/>
              <a:t>	</a:t>
            </a:r>
            <a:r>
              <a:rPr lang="en-US" sz="2400" i="1" dirty="0" err="1"/>
              <a:t>Yehova</a:t>
            </a:r>
            <a:r>
              <a:rPr lang="en-US" sz="2400" i="1" dirty="0"/>
              <a:t> </a:t>
            </a:r>
            <a:r>
              <a:rPr lang="en-US" sz="2400" i="1" dirty="0" err="1"/>
              <a:t>daivamaam</a:t>
            </a:r>
            <a:r>
              <a:rPr lang="en-US" sz="2400" i="1" dirty="0"/>
              <a:t> </a:t>
            </a:r>
            <a:r>
              <a:rPr lang="en-US" sz="2400" i="1" dirty="0" err="1"/>
              <a:t>vishudha</a:t>
            </a:r>
            <a:r>
              <a:rPr lang="en-US" sz="2400" i="1" dirty="0"/>
              <a:t> </a:t>
            </a:r>
            <a:r>
              <a:rPr lang="en-US" sz="2400" i="1" dirty="0" err="1"/>
              <a:t>jaathi</a:t>
            </a:r>
            <a:r>
              <a:rPr lang="en-US" sz="2400" i="1" dirty="0"/>
              <a:t> naam </a:t>
            </a:r>
            <a:r>
              <a:rPr lang="en-US" sz="2400" i="1" dirty="0" err="1"/>
              <a:t>avan-avakaashamaam</a:t>
            </a:r>
            <a:r>
              <a:rPr lang="en-US" sz="2400" i="1" dirty="0"/>
              <a:t> </a:t>
            </a:r>
            <a:r>
              <a:rPr lang="en-US" sz="2400" i="1" dirty="0" err="1"/>
              <a:t>janam</a:t>
            </a:r>
            <a:r>
              <a:rPr lang="en-US" sz="2400" i="1" dirty="0"/>
              <a:t> naam</a:t>
            </a:r>
            <a:endParaRPr lang="en-AE" sz="2400" i="1" dirty="0"/>
          </a:p>
        </p:txBody>
      </p:sp>
    </p:spTree>
    <p:extLst>
      <p:ext uri="{BB962C8B-B14F-4D97-AF65-F5344CB8AC3E}">
        <p14:creationId xmlns:p14="http://schemas.microsoft.com/office/powerpoint/2010/main" val="15677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അവനീതലത്തില്‍ അപമാനം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നമുക്കവകാശമെന്നോര്‍ത്തിടണം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അവന്നായ് കഷ്ടതയേല്‍ക്കുകില്‍ തേജസ്സില്‍ അനന്തയുഗം വാണിടും നാം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		</a:t>
            </a:r>
            <a:r>
              <a:rPr lang="ml-I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യഹോവ ദൈവമാം വിശുദ്ധ ജാതി നാം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അവനവകാശമാം ജനം നാം</a:t>
            </a:r>
            <a:endParaRPr lang="en-AE" sz="3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Avaneethalathil</a:t>
            </a:r>
            <a:r>
              <a:rPr lang="en-US" sz="4000" dirty="0"/>
              <a:t> </a:t>
            </a:r>
            <a:r>
              <a:rPr lang="en-US" sz="4000" dirty="0" err="1"/>
              <a:t>apamaanam</a:t>
            </a:r>
            <a:r>
              <a:rPr lang="en-US" sz="4000" dirty="0"/>
              <a:t> </a:t>
            </a:r>
            <a:r>
              <a:rPr lang="en-US" sz="4000" dirty="0" err="1"/>
              <a:t>namukk</a:t>
            </a:r>
            <a:r>
              <a:rPr lang="en-US" sz="4000" dirty="0"/>
              <a:t>-</a:t>
            </a:r>
          </a:p>
          <a:p>
            <a:pPr algn="l"/>
            <a:r>
              <a:rPr lang="en-US" sz="4000" dirty="0" err="1"/>
              <a:t>Avakaasham</a:t>
            </a:r>
            <a:r>
              <a:rPr lang="en-US" sz="4000" dirty="0"/>
              <a:t> </a:t>
            </a:r>
            <a:r>
              <a:rPr lang="en-US" sz="4000" dirty="0" err="1"/>
              <a:t>ennorthidanam</a:t>
            </a:r>
            <a:endParaRPr lang="en-US" sz="4000" dirty="0"/>
          </a:p>
          <a:p>
            <a:pPr algn="l"/>
            <a:r>
              <a:rPr lang="en-US" sz="4000" dirty="0" err="1"/>
              <a:t>Avannaay</a:t>
            </a:r>
            <a:r>
              <a:rPr lang="en-US" sz="4000" dirty="0"/>
              <a:t> </a:t>
            </a:r>
            <a:r>
              <a:rPr lang="en-US" sz="4000" dirty="0" err="1"/>
              <a:t>kashtatha-yelkkukil</a:t>
            </a:r>
            <a:r>
              <a:rPr lang="en-US" sz="4000" dirty="0"/>
              <a:t> </a:t>
            </a:r>
            <a:r>
              <a:rPr lang="en-US" sz="4000" dirty="0" err="1"/>
              <a:t>thejassil</a:t>
            </a:r>
            <a:endParaRPr lang="en-US" sz="4000" dirty="0"/>
          </a:p>
          <a:p>
            <a:pPr algn="l"/>
            <a:r>
              <a:rPr lang="en-US" sz="4000" dirty="0"/>
              <a:t>Anantha </a:t>
            </a:r>
            <a:r>
              <a:rPr lang="en-US" sz="4000" dirty="0" err="1"/>
              <a:t>yugam</a:t>
            </a:r>
            <a:r>
              <a:rPr lang="en-US" sz="4000" dirty="0"/>
              <a:t> </a:t>
            </a:r>
            <a:r>
              <a:rPr lang="en-US" sz="4000" dirty="0" err="1"/>
              <a:t>vaanidum</a:t>
            </a:r>
            <a:r>
              <a:rPr lang="en-US" sz="4000" dirty="0"/>
              <a:t> naam-</a:t>
            </a:r>
          </a:p>
          <a:p>
            <a:pPr algn="l"/>
            <a:r>
              <a:rPr lang="en-US" sz="2400" i="1" dirty="0"/>
              <a:t>	</a:t>
            </a:r>
            <a:r>
              <a:rPr lang="en-US" sz="2400" i="1" dirty="0" err="1"/>
              <a:t>Yehova</a:t>
            </a:r>
            <a:r>
              <a:rPr lang="en-US" sz="2400" i="1" dirty="0"/>
              <a:t> </a:t>
            </a:r>
            <a:r>
              <a:rPr lang="en-US" sz="2400" i="1" dirty="0" err="1"/>
              <a:t>daivamaam</a:t>
            </a:r>
            <a:r>
              <a:rPr lang="en-US" sz="2400" i="1" dirty="0"/>
              <a:t> </a:t>
            </a:r>
            <a:r>
              <a:rPr lang="en-US" sz="2400" i="1" dirty="0" err="1"/>
              <a:t>vishudha</a:t>
            </a:r>
            <a:r>
              <a:rPr lang="en-US" sz="2400" i="1" dirty="0"/>
              <a:t> </a:t>
            </a:r>
            <a:r>
              <a:rPr lang="en-US" sz="2400" i="1" dirty="0" err="1"/>
              <a:t>jaathi</a:t>
            </a:r>
            <a:r>
              <a:rPr lang="en-US" sz="2400" i="1" dirty="0"/>
              <a:t> naam </a:t>
            </a:r>
            <a:r>
              <a:rPr lang="en-US" sz="2400" i="1" dirty="0" err="1"/>
              <a:t>avan-avakaashamaam</a:t>
            </a:r>
            <a:r>
              <a:rPr lang="en-US" sz="2400" i="1" dirty="0"/>
              <a:t> </a:t>
            </a:r>
            <a:r>
              <a:rPr lang="en-US" sz="2400" i="1" dirty="0" err="1"/>
              <a:t>janam</a:t>
            </a:r>
            <a:r>
              <a:rPr lang="en-US" sz="2400" i="1" dirty="0"/>
              <a:t> naam</a:t>
            </a:r>
            <a:endParaRPr lang="en-AE" sz="2400" i="1" dirty="0"/>
          </a:p>
        </p:txBody>
      </p:sp>
    </p:spTree>
    <p:extLst>
      <p:ext uri="{BB962C8B-B14F-4D97-AF65-F5344CB8AC3E}">
        <p14:creationId xmlns:p14="http://schemas.microsoft.com/office/powerpoint/2010/main" val="285781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F92D3-19EE-5588-8BAC-C20B141E3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  <a:buNone/>
              <a:tabLst>
                <a:tab pos="23558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നിര നിര നിരയായ് അണിനിരന്നിടുവിന്‍ </a:t>
            </a:r>
            <a:b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കുരിശിന്‍ പടയാളികളെ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ജയ ജയ ജയ കാഹളമൂതിടുവിന്‍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ജയവീരനാം യേശുവിന്നു</a:t>
            </a:r>
            <a:endParaRPr lang="en-AE" sz="3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4D8795A-8DE1-52B8-1D61-E6BA315E3E8A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Nira </a:t>
            </a:r>
            <a:r>
              <a:rPr lang="en-US" sz="4000" dirty="0" err="1"/>
              <a:t>nira</a:t>
            </a:r>
            <a:r>
              <a:rPr lang="en-US" sz="4000" dirty="0"/>
              <a:t> </a:t>
            </a:r>
            <a:r>
              <a:rPr lang="en-US" sz="4000" dirty="0" err="1"/>
              <a:t>nirayaay</a:t>
            </a:r>
            <a:r>
              <a:rPr lang="en-US" sz="4000" dirty="0"/>
              <a:t> ani </a:t>
            </a:r>
            <a:r>
              <a:rPr lang="en-US" sz="4000" dirty="0" err="1"/>
              <a:t>niranneeduvin</a:t>
            </a:r>
            <a:endParaRPr lang="en-US" sz="4000" dirty="0"/>
          </a:p>
          <a:p>
            <a:pPr algn="l"/>
            <a:r>
              <a:rPr lang="en-US" sz="4000" dirty="0" err="1"/>
              <a:t>Kurishin</a:t>
            </a:r>
            <a:r>
              <a:rPr lang="en-US" sz="4000" dirty="0"/>
              <a:t> </a:t>
            </a:r>
            <a:r>
              <a:rPr lang="en-US" sz="4000" dirty="0" err="1"/>
              <a:t>padayaalikale</a:t>
            </a:r>
            <a:endParaRPr lang="en-US" sz="4000" dirty="0"/>
          </a:p>
          <a:p>
            <a:pPr algn="l"/>
            <a:r>
              <a:rPr lang="en-US" sz="4000" dirty="0"/>
              <a:t>Jaya </a:t>
            </a:r>
            <a:r>
              <a:rPr lang="en-US" sz="4000" dirty="0" err="1"/>
              <a:t>jaya</a:t>
            </a:r>
            <a:r>
              <a:rPr lang="en-US" sz="4000" dirty="0"/>
              <a:t> jay </a:t>
            </a:r>
            <a:r>
              <a:rPr lang="en-US" sz="4000" dirty="0" err="1"/>
              <a:t>kaahalam-ootheeduvin</a:t>
            </a:r>
            <a:endParaRPr lang="en-US" sz="4000" dirty="0"/>
          </a:p>
          <a:p>
            <a:pPr algn="l"/>
            <a:r>
              <a:rPr lang="en-US" sz="4000" dirty="0"/>
              <a:t>Jaya </a:t>
            </a:r>
            <a:r>
              <a:rPr lang="en-US" sz="4000" dirty="0" err="1"/>
              <a:t>veeranaam</a:t>
            </a:r>
            <a:r>
              <a:rPr lang="en-US" sz="4000" dirty="0"/>
              <a:t> </a:t>
            </a:r>
            <a:r>
              <a:rPr lang="en-US" sz="4000" dirty="0" err="1"/>
              <a:t>yeshuvinnu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22222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E79F4-354E-C0CE-F1F2-584A0BBDF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A1519-AC3F-97CE-CC63-379764356F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679" y="-5594"/>
            <a:ext cx="11393010" cy="3434594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tabLst>
                <a:tab pos="235585" algn="l"/>
              </a:tabLst>
            </a:pP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യഹോവ ദൈവമാം വിശുദ്ധ ജാതി നാം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അവനവകാശമാം ജനം നാം</a:t>
            </a:r>
            <a:br>
              <a:rPr lang="en-AE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പരദേശികള്‍ നാം ഭാഗ്യശാലികള്‍ </a:t>
            </a:r>
            <a:br>
              <a:rPr lang="en-US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ഇതുപോലൊരു ജാതിയുണ്ടോ!</a:t>
            </a:r>
            <a:endParaRPr lang="en-AE" sz="3200" b="1" dirty="0">
              <a:latin typeface="ML-TTAmbili" panose="04000000000000000000" pitchFamily="82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894BAD2-1E1B-7B9C-3BE2-12FAF8C1D636}"/>
              </a:ext>
            </a:extLst>
          </p:cNvPr>
          <p:cNvSpPr txBox="1">
            <a:spLocks/>
          </p:cNvSpPr>
          <p:nvPr/>
        </p:nvSpPr>
        <p:spPr>
          <a:xfrm>
            <a:off x="458679" y="3423406"/>
            <a:ext cx="11393010" cy="343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Yehova</a:t>
            </a:r>
            <a:r>
              <a:rPr lang="en-US" sz="4000" i="1" dirty="0"/>
              <a:t> </a:t>
            </a:r>
            <a:r>
              <a:rPr lang="en-US" sz="4000" i="1" dirty="0" err="1"/>
              <a:t>daivamaam</a:t>
            </a:r>
            <a:r>
              <a:rPr lang="en-US" sz="4000" i="1" dirty="0"/>
              <a:t> </a:t>
            </a:r>
            <a:r>
              <a:rPr lang="en-US" sz="4000" i="1" dirty="0" err="1"/>
              <a:t>vishudha</a:t>
            </a:r>
            <a:r>
              <a:rPr lang="en-US" sz="4000" i="1" dirty="0"/>
              <a:t> </a:t>
            </a:r>
            <a:r>
              <a:rPr lang="en-US" sz="4000" i="1" dirty="0" err="1"/>
              <a:t>jaathi</a:t>
            </a:r>
            <a:r>
              <a:rPr lang="en-US" sz="4000" i="1" dirty="0"/>
              <a:t> naam</a:t>
            </a:r>
          </a:p>
          <a:p>
            <a:r>
              <a:rPr lang="en-US" sz="4000" i="1" dirty="0"/>
              <a:t>Avan-</a:t>
            </a:r>
            <a:r>
              <a:rPr lang="en-US" sz="4000" i="1" dirty="0" err="1"/>
              <a:t>avakaashamaam</a:t>
            </a:r>
            <a:r>
              <a:rPr lang="en-US" sz="4000" i="1" dirty="0"/>
              <a:t> </a:t>
            </a:r>
            <a:r>
              <a:rPr lang="en-US" sz="4000" i="1" dirty="0" err="1"/>
              <a:t>janam</a:t>
            </a:r>
            <a:r>
              <a:rPr lang="en-US" sz="4000" i="1" dirty="0"/>
              <a:t> naam</a:t>
            </a:r>
          </a:p>
          <a:p>
            <a:r>
              <a:rPr lang="en-US" sz="4000" i="1" dirty="0" err="1"/>
              <a:t>Paradeshikal</a:t>
            </a:r>
            <a:r>
              <a:rPr lang="en-US" sz="4000" i="1" dirty="0"/>
              <a:t> naam </a:t>
            </a:r>
            <a:r>
              <a:rPr lang="en-US" sz="4000" i="1" dirty="0" err="1"/>
              <a:t>bhaagyashaalikal</a:t>
            </a:r>
            <a:endParaRPr lang="en-US" sz="4000" i="1" dirty="0"/>
          </a:p>
          <a:p>
            <a:r>
              <a:rPr lang="en-US" sz="4000" i="1" dirty="0" err="1"/>
              <a:t>Ithupoloru</a:t>
            </a:r>
            <a:r>
              <a:rPr lang="en-US" sz="4000" i="1" dirty="0"/>
              <a:t> </a:t>
            </a:r>
            <a:r>
              <a:rPr lang="en-US" sz="4000" i="1" dirty="0" err="1"/>
              <a:t>jaathiyundo</a:t>
            </a:r>
            <a:r>
              <a:rPr lang="en-US" sz="4000" i="1" dirty="0"/>
              <a:t>!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410362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180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Times New Roman</vt:lpstr>
      <vt:lpstr>Office Theme</vt:lpstr>
      <vt:lpstr>യഹോവ ദൈവമാം വിശുദ്ധ ജാതി നാം അവനവകാശമാം ജനം നാം പരദേശികള്‍ നാം ഭാഗ്യശാലികള്‍  ഇതുപോലൊരു ജാതിയുണ്ടോ!</vt:lpstr>
      <vt:lpstr>ആപത്തില്‍ നമ്മുടെ ദിവ്യസങ്കേതവും  ബലവും ദൈവം ഒരുവനത്രേ ആകയാല്‍ പാരിടം ആകെയിളകിലും  നാമിനി ഭയപ്പെടുകയില്ല   യഹോവ ദൈവമാം വിശുദ്ധ ജാതി നാം അവനവകാശമാം ജനം നാം</vt:lpstr>
      <vt:lpstr>അവനീതലത്തില്‍ അപമാനം  നമുക്കവകാശമെന്നോര്‍ത്തിടണം അവന്നായ് കഷ്ടതയേല്‍ക്കുകില്‍ തേജസ്സില്‍ അനന്തയുഗം വാണിടും നാം   യഹോവ ദൈവമാം വിശുദ്ധ ജാതി നാം അവനവകാശമാം ജനം നാം</vt:lpstr>
      <vt:lpstr>നിര നിര നിരയായ് അണിനിരന്നിടുവിന്‍  കുരിശിന്‍ പടയാളികളെ ജയ ജയ ജയ കാഹളമൂതിടുവിന്‍  ജയവീരനാം യേശുവിന്നു</vt:lpstr>
      <vt:lpstr>യഹോവ ദൈവമാം വിശുദ്ധ ജാതി നാം അവനവകാശമാം ജനം നാം പരദേശികള്‍ നാം ഭാഗ്യശാലികള്‍  ഇതുപോലൊരു ജാതിയുണ്ടോ!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യഹോവ ദൈവമാം വിശുദ്ധ </dc:title>
  <dc:subject>635</dc:subject>
  <dc:creator>M.E. Cherian</dc:creator>
  <cp:keywords>Formatting Pending</cp:keywords>
  <cp:lastModifiedBy>Christie Varghese</cp:lastModifiedBy>
  <cp:revision>3</cp:revision>
  <dcterms:created xsi:type="dcterms:W3CDTF">2024-01-23T03:44:16Z</dcterms:created>
  <dcterms:modified xsi:type="dcterms:W3CDTF">2025-04-23T15:20:53Z</dcterms:modified>
</cp:coreProperties>
</file>